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33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40CAB1-DC3E-42C3-A924-6AC0B5433BF3}" type="datetimeFigureOut">
              <a:rPr lang="en-US" smtClean="0"/>
              <a:pPr/>
              <a:t>10/5/2010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6D3E1A-C2B9-453B-BEB5-583BCCEF5B2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5400" dirty="0" smtClean="0"/>
              <a:t>Solving Systems of Equations: Elimination Method</a:t>
            </a:r>
            <a:endParaRPr lang="en-US" sz="5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sz="4800" dirty="0" smtClean="0"/>
              <a:t>I will be able to solve a system of linear equations in two variables using elimination by writing the steps and solution in the graphic organizer.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Steps for Elimination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buNone/>
            </a:pPr>
            <a:r>
              <a:rPr lang="en-US" sz="4000" dirty="0" smtClean="0"/>
              <a:t>1) Look for same coefficients for a variable and eliminate the variable</a:t>
            </a:r>
          </a:p>
          <a:p>
            <a:pPr>
              <a:buNone/>
            </a:pPr>
            <a:r>
              <a:rPr lang="en-US" sz="4000" dirty="0" smtClean="0"/>
              <a:t>2) Solve for the remaining variable</a:t>
            </a:r>
          </a:p>
          <a:p>
            <a:pPr>
              <a:buNone/>
            </a:pPr>
            <a:r>
              <a:rPr lang="en-US" sz="4000" dirty="0" smtClean="0"/>
              <a:t>3) Pick 1 of the original equations, substitute and solve for the other variable</a:t>
            </a:r>
          </a:p>
          <a:p>
            <a:pPr>
              <a:buNone/>
            </a:pPr>
            <a:r>
              <a:rPr lang="en-US" sz="4000" dirty="0" smtClean="0"/>
              <a:t>4) Check your solution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6000" dirty="0" smtClean="0"/>
              <a:t> 4x+2y = 9</a:t>
            </a:r>
          </a:p>
          <a:p>
            <a:pPr>
              <a:buNone/>
            </a:pPr>
            <a:r>
              <a:rPr lang="en-US" sz="6000" dirty="0" smtClean="0"/>
              <a:t>-4x +3y =16</a:t>
            </a:r>
            <a:endParaRPr lang="en-US" sz="6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5400" dirty="0" smtClean="0"/>
              <a:t>-2x + 8y = -8</a:t>
            </a:r>
          </a:p>
          <a:p>
            <a:pPr>
              <a:buNone/>
            </a:pPr>
            <a:r>
              <a:rPr lang="en-US" sz="5400" dirty="0" smtClean="0"/>
              <a:t> 5x – 8y = 20</a:t>
            </a:r>
            <a:endParaRPr lang="en-US" sz="5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 try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 </a:t>
            </a:r>
            <a:r>
              <a:rPr lang="en-US" sz="5400" dirty="0" smtClean="0"/>
              <a:t>x+ 2y = 10</a:t>
            </a:r>
          </a:p>
          <a:p>
            <a:pPr>
              <a:buNone/>
            </a:pPr>
            <a:r>
              <a:rPr lang="en-US" sz="5400" dirty="0" smtClean="0"/>
              <a:t>-x + y = 6</a:t>
            </a:r>
            <a:endParaRPr lang="en-US" sz="5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120</Words>
  <Application>Microsoft Office PowerPoint</Application>
  <PresentationFormat>On-screen Show (4:3)</PresentationFormat>
  <Paragraphs>17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Solving Systems of Equations: Elimination Method</vt:lpstr>
      <vt:lpstr>Objective</vt:lpstr>
      <vt:lpstr>Steps for Elimination</vt:lpstr>
      <vt:lpstr>Example 1</vt:lpstr>
      <vt:lpstr>Example 2</vt:lpstr>
      <vt:lpstr>You try</vt:lpstr>
    </vt:vector>
  </TitlesOfParts>
  <Company>Adams County School District 14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Solving Systems of Equations: Elimination Method</dc:title>
  <dc:creator> </dc:creator>
  <cp:lastModifiedBy>tdeaguer</cp:lastModifiedBy>
  <cp:revision>5</cp:revision>
  <dcterms:created xsi:type="dcterms:W3CDTF">2010-10-04T14:36:11Z</dcterms:created>
  <dcterms:modified xsi:type="dcterms:W3CDTF">2010-10-05T11:07:54Z</dcterms:modified>
</cp:coreProperties>
</file>

<file path=docProps/thumbnail.jpeg>
</file>